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A6323-2D78-432A-B758-24A8AA83AA2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5F75-8E3B-493C-916D-AEADBDF82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3967" y="1628800"/>
            <a:ext cx="4464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ОСНОВ БЕЗОПАСНОСТИ ЖИЗНЕДЕЯТЕЛЬНОСТИ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ДОШКОЛЬНИКОВ ЧЕРЕЗ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ИГРУ</a:t>
            </a:r>
          </a:p>
          <a:p>
            <a:pPr algn="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Койнова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Наталья Михайловна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900igr.net/up/datas/150926/001.jpg"/>
          <p:cNvPicPr>
            <a:picLocks noChangeAspect="1" noChangeArrowheads="1"/>
          </p:cNvPicPr>
          <p:nvPr/>
        </p:nvPicPr>
        <p:blipFill>
          <a:blip r:embed="rId2" cstate="print"/>
          <a:srcRect r="53276"/>
          <a:stretch>
            <a:fillRect/>
          </a:stretch>
        </p:blipFill>
        <p:spPr bwMode="auto">
          <a:xfrm>
            <a:off x="0" y="-1"/>
            <a:ext cx="4272409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в уголке ПДД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1113_11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36912"/>
            <a:ext cx="3784930" cy="2276872"/>
          </a:xfrm>
          <a:prstGeom prst="rect">
            <a:avLst/>
          </a:prstGeom>
        </p:spPr>
      </p:pic>
      <p:pic>
        <p:nvPicPr>
          <p:cNvPr id="4" name="Рисунок 3" descr="20171113_115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138" y="1628800"/>
            <a:ext cx="3853790" cy="2318296"/>
          </a:xfrm>
          <a:prstGeom prst="rect">
            <a:avLst/>
          </a:prstGeom>
        </p:spPr>
      </p:pic>
      <p:pic>
        <p:nvPicPr>
          <p:cNvPr id="5" name="Рисунок 4" descr="20171113_115521.jpg"/>
          <p:cNvPicPr>
            <a:picLocks noChangeAspect="1"/>
          </p:cNvPicPr>
          <p:nvPr/>
        </p:nvPicPr>
        <p:blipFill>
          <a:blip r:embed="rId4" cstate="print"/>
          <a:srcRect t="9419"/>
          <a:stretch>
            <a:fillRect/>
          </a:stretch>
        </p:blipFill>
        <p:spPr>
          <a:xfrm>
            <a:off x="4067944" y="4209755"/>
            <a:ext cx="4860032" cy="26482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373" y="2492896"/>
            <a:ext cx="698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772816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БЕЗОПАСНОСТЬ – это не просто сумма усвоенных знаний,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умение правильно вести себя в различных  ситуациях.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rnikolsk.pnzreg.ru/files/nikolsk_pnzreg_ru/news/2017/04/13/o_2_1304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71038"/>
            <a:ext cx="3626768" cy="2720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1556792"/>
            <a:ext cx="7416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Формирование и систематизация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представлений детей дошкольного возраста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безопасной жизнедеятельности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ерез различные игры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novacia72.ru/d/383128/d/stnd-00457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573016"/>
            <a:ext cx="7143750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836712"/>
            <a:ext cx="70567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учить правилам безопасного поведения (об источниках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пасности, мерах предосторожности и способах преодоления угрозы);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Уметь действовать в ситуациях контактов с потенциально опасными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бъектами окружающего мира;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4" name="Picture 6" descr="http://planetadetstva.net/wp-content/uploads/2013/04/%D0%BC%D0%B8%D0%BD%D0%B8%D0%B0%D1%82%D1%8E%D1%80%D0%B0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360433" cy="261367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ch712.mskobr.ru/images/cms/data/gallery/nedelya_bezopasnosti_obzh_my_znaem_-_v_zhizni_primenyaem/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 l="4410" t="10492" r="74490" b="3735"/>
          <a:stretch>
            <a:fillRect/>
          </a:stretch>
        </p:blipFill>
        <p:spPr bwMode="auto">
          <a:xfrm>
            <a:off x="0" y="341276"/>
            <a:ext cx="2247374" cy="6516724"/>
          </a:xfrm>
          <a:prstGeom prst="rect">
            <a:avLst/>
          </a:prstGeom>
          <a:noFill/>
        </p:spPr>
      </p:pic>
      <p:pic>
        <p:nvPicPr>
          <p:cNvPr id="18438" name="Picture 6" descr="http://sch712.mskobr.ru/images/cms/data/gallery/nedelya_bezopasnosti_obzh_my_znaem_-_v_zhizni_primenyaem/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69" t="10598" r="4241" b="3735"/>
          <a:stretch>
            <a:fillRect/>
          </a:stretch>
        </p:blipFill>
        <p:spPr bwMode="auto">
          <a:xfrm>
            <a:off x="6947248" y="400881"/>
            <a:ext cx="2196752" cy="6457119"/>
          </a:xfrm>
          <a:prstGeom prst="rect">
            <a:avLst/>
          </a:prstGeom>
          <a:noFill/>
        </p:spPr>
      </p:pic>
      <p:pic>
        <p:nvPicPr>
          <p:cNvPr id="18440" name="Picture 8" descr="http://sch712.mskobr.ru/images/cms/data/gallery/nedelya_bezopasnosti_obzh_my_znaem_-_v_zhizni_primenyaem/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29" t="10598" r="27342" b="32879"/>
          <a:stretch>
            <a:fillRect/>
          </a:stretch>
        </p:blipFill>
        <p:spPr bwMode="auto">
          <a:xfrm>
            <a:off x="2627784" y="3223118"/>
            <a:ext cx="4032448" cy="3634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832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раздела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и его здоровье;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и другие люди;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дома;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и природа;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 на улицах города.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ЦЕЛЕВЫЕ ПРОГУЛКИ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912_10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24944"/>
            <a:ext cx="2365979" cy="3933056"/>
          </a:xfrm>
          <a:prstGeom prst="rect">
            <a:avLst/>
          </a:prstGeom>
        </p:spPr>
      </p:pic>
      <p:pic>
        <p:nvPicPr>
          <p:cNvPr id="4" name="Рисунок 3" descr="20170912_101939.jpg"/>
          <p:cNvPicPr>
            <a:picLocks noChangeAspect="1"/>
          </p:cNvPicPr>
          <p:nvPr/>
        </p:nvPicPr>
        <p:blipFill>
          <a:blip r:embed="rId3" cstate="print"/>
          <a:srcRect l="13346" t="21650"/>
          <a:stretch>
            <a:fillRect/>
          </a:stretch>
        </p:blipFill>
        <p:spPr>
          <a:xfrm>
            <a:off x="6670972" y="3140968"/>
            <a:ext cx="2473028" cy="3717032"/>
          </a:xfrm>
          <a:prstGeom prst="rect">
            <a:avLst/>
          </a:prstGeom>
        </p:spPr>
      </p:pic>
      <p:pic>
        <p:nvPicPr>
          <p:cNvPr id="5" name="Рисунок 4" descr="20170912_102127.jpg"/>
          <p:cNvPicPr>
            <a:picLocks noChangeAspect="1"/>
          </p:cNvPicPr>
          <p:nvPr/>
        </p:nvPicPr>
        <p:blipFill>
          <a:blip r:embed="rId4" cstate="print"/>
          <a:srcRect l="11601" t="18500" b="33200"/>
          <a:stretch>
            <a:fillRect/>
          </a:stretch>
        </p:blipFill>
        <p:spPr>
          <a:xfrm>
            <a:off x="3131840" y="3717032"/>
            <a:ext cx="3096344" cy="2812289"/>
          </a:xfrm>
          <a:prstGeom prst="rect">
            <a:avLst/>
          </a:prstGeom>
        </p:spPr>
      </p:pic>
      <p:pic>
        <p:nvPicPr>
          <p:cNvPr id="6" name="Рисунок 5" descr="20170912_101813.jpg"/>
          <p:cNvPicPr>
            <a:picLocks noChangeAspect="1"/>
          </p:cNvPicPr>
          <p:nvPr/>
        </p:nvPicPr>
        <p:blipFill>
          <a:blip r:embed="rId5" cstate="print"/>
          <a:srcRect t="21200" r="9051"/>
          <a:stretch>
            <a:fillRect/>
          </a:stretch>
        </p:blipFill>
        <p:spPr>
          <a:xfrm>
            <a:off x="2411760" y="1052736"/>
            <a:ext cx="4176464" cy="21767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5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ПДД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0912_095600.jpg"/>
          <p:cNvPicPr>
            <a:picLocks noChangeAspect="1"/>
          </p:cNvPicPr>
          <p:nvPr/>
        </p:nvPicPr>
        <p:blipFill>
          <a:blip r:embed="rId2" cstate="print"/>
          <a:srcRect t="14655" r="12201"/>
          <a:stretch>
            <a:fillRect/>
          </a:stretch>
        </p:blipFill>
        <p:spPr>
          <a:xfrm>
            <a:off x="0" y="4184544"/>
            <a:ext cx="4572000" cy="2673456"/>
          </a:xfrm>
          <a:prstGeom prst="rect">
            <a:avLst/>
          </a:prstGeom>
        </p:spPr>
      </p:pic>
      <p:pic>
        <p:nvPicPr>
          <p:cNvPr id="4" name="Рисунок 3" descr="20170912_095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638" y="1340768"/>
            <a:ext cx="4668362" cy="28083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024_161642.jpg"/>
          <p:cNvPicPr>
            <a:picLocks noChangeAspect="1"/>
          </p:cNvPicPr>
          <p:nvPr/>
        </p:nvPicPr>
        <p:blipFill>
          <a:blip r:embed="rId2" cstate="print"/>
          <a:srcRect t="30050" r="15091" b="14301"/>
          <a:stretch>
            <a:fillRect/>
          </a:stretch>
        </p:blipFill>
        <p:spPr>
          <a:xfrm>
            <a:off x="0" y="0"/>
            <a:ext cx="2643712" cy="2880320"/>
          </a:xfrm>
          <a:prstGeom prst="rect">
            <a:avLst/>
          </a:prstGeom>
        </p:spPr>
      </p:pic>
      <p:pic>
        <p:nvPicPr>
          <p:cNvPr id="4" name="Рисунок 3" descr="20171024_161610.jpg"/>
          <p:cNvPicPr>
            <a:picLocks noChangeAspect="1"/>
          </p:cNvPicPr>
          <p:nvPr/>
        </p:nvPicPr>
        <p:blipFill>
          <a:blip r:embed="rId3" cstate="print"/>
          <a:srcRect l="23819" r="15091" b="3801"/>
          <a:stretch>
            <a:fillRect/>
          </a:stretch>
        </p:blipFill>
        <p:spPr>
          <a:xfrm>
            <a:off x="7135912" y="548680"/>
            <a:ext cx="2008088" cy="5256584"/>
          </a:xfrm>
          <a:prstGeom prst="rect">
            <a:avLst/>
          </a:prstGeom>
        </p:spPr>
      </p:pic>
      <p:pic>
        <p:nvPicPr>
          <p:cNvPr id="5" name="Рисунок 4" descr="20171024_161515.jpg"/>
          <p:cNvPicPr>
            <a:picLocks noChangeAspect="1"/>
          </p:cNvPicPr>
          <p:nvPr/>
        </p:nvPicPr>
        <p:blipFill>
          <a:blip r:embed="rId4" cstate="print"/>
          <a:srcRect l="9855" t="17450" r="43018" b="24546"/>
          <a:stretch>
            <a:fillRect/>
          </a:stretch>
        </p:blipFill>
        <p:spPr>
          <a:xfrm>
            <a:off x="323528" y="3429000"/>
            <a:ext cx="1548546" cy="3168352"/>
          </a:xfrm>
          <a:prstGeom prst="rect">
            <a:avLst/>
          </a:prstGeom>
        </p:spPr>
      </p:pic>
      <p:pic>
        <p:nvPicPr>
          <p:cNvPr id="9" name="Рисунок 8" descr="20171024_161705.jpg"/>
          <p:cNvPicPr>
            <a:picLocks noChangeAspect="1"/>
          </p:cNvPicPr>
          <p:nvPr/>
        </p:nvPicPr>
        <p:blipFill>
          <a:blip r:embed="rId5" cstate="print"/>
          <a:srcRect l="2751" t="21200"/>
          <a:stretch>
            <a:fillRect/>
          </a:stretch>
        </p:blipFill>
        <p:spPr>
          <a:xfrm>
            <a:off x="2195736" y="3356992"/>
            <a:ext cx="4756098" cy="2318296"/>
          </a:xfrm>
          <a:prstGeom prst="rect">
            <a:avLst/>
          </a:prstGeom>
        </p:spPr>
      </p:pic>
      <p:pic>
        <p:nvPicPr>
          <p:cNvPr id="11" name="Рисунок 10" descr="20171024_161357.jpg"/>
          <p:cNvPicPr>
            <a:picLocks noChangeAspect="1"/>
          </p:cNvPicPr>
          <p:nvPr/>
        </p:nvPicPr>
        <p:blipFill>
          <a:blip r:embed="rId6" cstate="print"/>
          <a:srcRect l="13346" t="35300" b="12201"/>
          <a:stretch>
            <a:fillRect/>
          </a:stretch>
        </p:blipFill>
        <p:spPr>
          <a:xfrm>
            <a:off x="3419872" y="188640"/>
            <a:ext cx="2958630" cy="2979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71113_161917.jpg"/>
          <p:cNvPicPr>
            <a:picLocks noChangeAspect="1"/>
          </p:cNvPicPr>
          <p:nvPr/>
        </p:nvPicPr>
        <p:blipFill>
          <a:blip r:embed="rId2" cstate="print"/>
          <a:srcRect l="13775" t="5492" r="12201" b="4182"/>
          <a:stretch>
            <a:fillRect/>
          </a:stretch>
        </p:blipFill>
        <p:spPr>
          <a:xfrm>
            <a:off x="3059832" y="1052736"/>
            <a:ext cx="3024336" cy="2219991"/>
          </a:xfrm>
          <a:prstGeom prst="rect">
            <a:avLst/>
          </a:prstGeom>
        </p:spPr>
      </p:pic>
      <p:pic>
        <p:nvPicPr>
          <p:cNvPr id="5" name="Рисунок 4" descr="20171113_164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45024"/>
            <a:ext cx="4811403" cy="2894360"/>
          </a:xfrm>
          <a:prstGeom prst="rect">
            <a:avLst/>
          </a:prstGeom>
        </p:spPr>
      </p:pic>
      <p:pic>
        <p:nvPicPr>
          <p:cNvPr id="6" name="Рисунок 5" descr="20171114_163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2495931" cy="41490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2017-11-12T07:33:29Z</dcterms:created>
  <dcterms:modified xsi:type="dcterms:W3CDTF">2017-11-20T02:19:00Z</dcterms:modified>
</cp:coreProperties>
</file>