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92" autoAdjust="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высокий
</a:t>
                    </a:r>
                    <a:r>
                      <a:rPr lang="ru-RU" dirty="0" smtClean="0"/>
                      <a:t>20%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/>
                      <a:t>средний
</a:t>
                    </a:r>
                    <a:r>
                      <a:rPr lang="ru-RU" dirty="0" smtClean="0"/>
                      <a:t>25%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/>
                      <a:t>низкий
</a:t>
                    </a:r>
                    <a:r>
                      <a:rPr lang="ru-RU" dirty="0" smtClean="0"/>
                      <a:t>35%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</c:v>
                </c:pt>
                <c:pt idx="1">
                  <c:v>0.25</c:v>
                </c:pt>
                <c:pt idx="2">
                  <c:v>0.35000000000000003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ru-RU"/>
                      <a:t>высокий
74%</a:t>
                    </a:r>
                  </a:p>
                </c:rich>
              </c:tx>
              <c:showCatName val="1"/>
              <c:showPercent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/>
                      <a:t>средний
21%</a:t>
                    </a:r>
                  </a:p>
                </c:rich>
              </c:tx>
              <c:showCatName val="1"/>
              <c:showPercent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/>
                      <a:t>никий
5%</a:t>
                    </a:r>
                  </a:p>
                </c:rich>
              </c:tx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0.7000000000000004</c:v>
                </c:pt>
                <c:pt idx="1">
                  <c:v>0.2</c:v>
                </c:pt>
                <c:pt idx="2">
                  <c:v>0.05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D474915-5A63-4658-93B8-68A101BCDE24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73285FE-38F3-4406-B4E3-5962F1D69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474915-5A63-4658-93B8-68A101BCDE24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3285FE-38F3-4406-B4E3-5962F1D69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474915-5A63-4658-93B8-68A101BCDE24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3285FE-38F3-4406-B4E3-5962F1D69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474915-5A63-4658-93B8-68A101BCDE24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3285FE-38F3-4406-B4E3-5962F1D69B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474915-5A63-4658-93B8-68A101BCDE24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3285FE-38F3-4406-B4E3-5962F1D69B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474915-5A63-4658-93B8-68A101BCDE24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3285FE-38F3-4406-B4E3-5962F1D69B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474915-5A63-4658-93B8-68A101BCDE24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3285FE-38F3-4406-B4E3-5962F1D69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474915-5A63-4658-93B8-68A101BCDE24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3285FE-38F3-4406-B4E3-5962F1D69B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474915-5A63-4658-93B8-68A101BCDE24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3285FE-38F3-4406-B4E3-5962F1D69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D474915-5A63-4658-93B8-68A101BCDE24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3285FE-38F3-4406-B4E3-5962F1D69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D474915-5A63-4658-93B8-68A101BCDE24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73285FE-38F3-4406-B4E3-5962F1D69B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D474915-5A63-4658-93B8-68A101BCDE24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73285FE-38F3-4406-B4E3-5962F1D69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221457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КОМНАТНЫХ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ЦВЕТОВ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571744"/>
            <a:ext cx="7854696" cy="71438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52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/>
            <a:r>
              <a:rPr lang="ru-RU" sz="1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Койнова</a:t>
            </a:r>
            <a:r>
              <a:rPr lang="ru-RU" sz="1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Наталья Михайловна, </a:t>
            </a:r>
            <a:r>
              <a:rPr lang="ru-RU" sz="14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/с № 16, гр. № 13.</a:t>
            </a:r>
            <a:endParaRPr lang="ru-RU" sz="14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3357562"/>
            <a:ext cx="2190750" cy="16478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571876"/>
            <a:ext cx="1524000" cy="1143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429000"/>
            <a:ext cx="2095504" cy="15716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357158" y="954389"/>
            <a:ext cx="824729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Провели беседу об уходе за комнатными растениями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357158" y="1443138"/>
            <a:ext cx="8001056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Провели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занятия по разделу «Экология»: «Комнатные цветы».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6" name="Picture 6" descr="C:\Documents and Settings\Admin\Рабочий стол\Новая папка\Фото-0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2786082" cy="20895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6327" name="Picture 7" descr="C:\Documents and Settings\Admin\Рабочий стол\Новая папка\Фото-0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000240"/>
            <a:ext cx="2976541" cy="22324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6328" name="Picture 8" descr="C:\Documents and Settings\Admin\Рабочий стол\Новая папка\Фото-0034.jpg"/>
          <p:cNvPicPr>
            <a:picLocks noChangeAspect="1" noChangeArrowheads="1"/>
          </p:cNvPicPr>
          <p:nvPr/>
        </p:nvPicPr>
        <p:blipFill>
          <a:blip r:embed="rId4" cstate="print"/>
          <a:srcRect l="25352" t="22535" r="17605"/>
          <a:stretch>
            <a:fillRect/>
          </a:stretch>
        </p:blipFill>
        <p:spPr bwMode="auto">
          <a:xfrm>
            <a:off x="5429256" y="4429132"/>
            <a:ext cx="1928826" cy="19645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6329" name="Picture 9" descr="C:\Documents and Settings\Admin\Рабочий стол\Новая папка\Фото-0037.jpg"/>
          <p:cNvPicPr>
            <a:picLocks noChangeAspect="1" noChangeArrowheads="1"/>
          </p:cNvPicPr>
          <p:nvPr/>
        </p:nvPicPr>
        <p:blipFill>
          <a:blip r:embed="rId5" cstate="print"/>
          <a:srcRect l="7031" t="9375" r="10936" b="9374"/>
          <a:stretch>
            <a:fillRect/>
          </a:stretch>
        </p:blipFill>
        <p:spPr bwMode="auto">
          <a:xfrm>
            <a:off x="2071670" y="4286256"/>
            <a:ext cx="2500330" cy="1857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785787" y="714356"/>
            <a:ext cx="78581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Совместно с родителями был выпущен «альбом комнатных цветов», включающий в себя название цветов, их описание, выносливость, влажность воздуха, отношение к свету, полив.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41" name="Picture 5" descr="C:\Documents and Settings\Admin\Рабочий стол\Новая папка\Фото-0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9034" y="2524116"/>
            <a:ext cx="30480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5542" name="Picture 6" descr="C:\Documents and Settings\Admin\Рабочий стол\Новая папка\Фото-0049.jpg"/>
          <p:cNvPicPr>
            <a:picLocks noChangeAspect="1" noChangeArrowheads="1"/>
          </p:cNvPicPr>
          <p:nvPr/>
        </p:nvPicPr>
        <p:blipFill>
          <a:blip r:embed="rId3" cstate="print"/>
          <a:srcRect l="7031" t="12499" r="6249"/>
          <a:stretch>
            <a:fillRect/>
          </a:stretch>
        </p:blipFill>
        <p:spPr bwMode="auto">
          <a:xfrm rot="5400000">
            <a:off x="6536545" y="2250273"/>
            <a:ext cx="2643206" cy="2000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5540" name="Picture 4" descr="C:\Documents and Settings\Admin\Рабочий стол\Новая папка\Фото-0047.jpg"/>
          <p:cNvPicPr>
            <a:picLocks noChangeAspect="1" noChangeArrowheads="1"/>
          </p:cNvPicPr>
          <p:nvPr/>
        </p:nvPicPr>
        <p:blipFill>
          <a:blip r:embed="rId4" cstate="print"/>
          <a:srcRect l="7812" t="21875" r="17187"/>
          <a:stretch>
            <a:fillRect/>
          </a:stretch>
        </p:blipFill>
        <p:spPr bwMode="auto">
          <a:xfrm rot="5400000">
            <a:off x="6607979" y="4250541"/>
            <a:ext cx="2286016" cy="17859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5538" name="Picture 2" descr="C:\Documents and Settings\Admin\Рабочий стол\Новая папка\Фото-00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548058" y="2524116"/>
            <a:ext cx="30480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5539" name="Picture 3" descr="C:\Documents and Settings\Admin\Рабочий стол\Новая папка\Фото-0046.jpg"/>
          <p:cNvPicPr>
            <a:picLocks noChangeAspect="1" noChangeArrowheads="1"/>
          </p:cNvPicPr>
          <p:nvPr/>
        </p:nvPicPr>
        <p:blipFill>
          <a:blip r:embed="rId6" cstate="print"/>
          <a:srcRect l="7812" t="9375" r="7812" b="6250"/>
          <a:stretch>
            <a:fillRect/>
          </a:stretch>
        </p:blipFill>
        <p:spPr bwMode="auto">
          <a:xfrm>
            <a:off x="1071538" y="3929066"/>
            <a:ext cx="2571768" cy="19288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1142976" y="714356"/>
            <a:ext cx="7286676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Заключительный этап: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ходе проекта: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детей появилось желание самостоятельно выполнять   поручения по уходу за растениями.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наблюдали за комнатными цветами (как приживаются, какие цветы требуют больше влаги, а какие больше света), какие цветы цветут, а какие нет. Устанавливали связи: растения – земля, растения – вода, растения – человек.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3429000"/>
            <a:ext cx="2286000" cy="30575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1214414" y="1071546"/>
            <a:ext cx="692948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Проведенное в конце проекта диагностическое исследование показало положительные результаты: 74% - высокий уровень, 21% - средний, 5% - низкий.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257424" y="2347912"/>
          <a:ext cx="5600724" cy="3509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1285852" y="1142984"/>
            <a:ext cx="750099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же мы узнали в ходе проекта: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Большое разнообразие комнатных цветов.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Подробное строение цветка.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Правила ухода за цветами.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Размножение цветов.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чего нужны цветы.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214686"/>
            <a:ext cx="2190750" cy="24669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1214414" y="1071546"/>
            <a:ext cx="685804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Данный проект предусматривает поисковую работу, выполнение творческих заданий, направлен на углубление знаний о комнатных растениях. Работа над проектом позволяет объединить теоретические знания детей с практическими навыками, приобретенными в ходе исследовательских работ.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3143248"/>
            <a:ext cx="1905000" cy="28670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071546"/>
            <a:ext cx="61318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 забывать, что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Комнатные растения</a:t>
            </a:r>
          </a:p>
          <a:p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для детей источники</a:t>
            </a:r>
          </a:p>
          <a:p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Красоты </a:t>
            </a:r>
          </a:p>
          <a:p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Доброты</a:t>
            </a:r>
          </a:p>
          <a:p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Хорошего настроения</a:t>
            </a:r>
          </a:p>
          <a:p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Здоровья</a:t>
            </a:r>
          </a:p>
          <a:p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Чистого воздуха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- Создание условий для ознакомления с миром цветов.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- Воспитывать познавательное отношение к природе.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- Развивать добрые чувства, ответственность за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благополучие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живых организмов, которые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уждаются в их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покровительстве.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проекта: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1. Формировать представления о комнатных цветах, их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значимости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жизни человека.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2. Расширить знания о комнатных растениях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3. Углубить знания о приёмах по уходу за растениями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4. Развивать познавательный интерес.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Воспитывать бережное отношение к цветам.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1214422"/>
          <a:ext cx="8072493" cy="4556760"/>
        </p:xfrm>
        <a:graphic>
          <a:graphicData uri="http://schemas.openxmlformats.org/drawingml/2006/table">
            <a:tbl>
              <a:tblPr/>
              <a:tblGrid>
                <a:gridCol w="2591800"/>
                <a:gridCol w="2739917"/>
                <a:gridCol w="2740776"/>
              </a:tblGrid>
              <a:tr h="924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Что знаем?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Что еще хотим узнать?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Как можем найти ответы на свои вопросы?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50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Цветы растут в горшках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 цветов разные листья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Одни цветут, другие нет.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 цветов разные цветки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Их нужно поливать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Они могут погибнуть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Какие еще есть цветы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Названия цветов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История возникновения цветов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Как ухаживать за цветами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книгах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интернете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Спросить у родителей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8596" y="857232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Детям были заданы вопросы, которые представлены в таблице 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" y="0"/>
            <a:ext cx="8858280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Этапы проекта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Подготовительный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1. Разучивание стихов о комнатных растениях.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2. Рассматривание журналов, иллюстраций, фотографий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комнатных растений.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3. Наблюдение за трудом взрослых: пересадка, посадка комнатных растений,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полив, опрыскивание и др.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4. Экскурсия в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экологическую комнату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детском саду.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C:\Documents and Settings\Admin\Рабочий стол\Новая папка\Фото-0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339702"/>
            <a:ext cx="3976630" cy="29824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714348" y="285728"/>
            <a:ext cx="7786742" cy="4450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Некоторые люди недооценивают значение комнатных цветов, думая о них лишь как об украшении дома, лекарстве или средстве улучшения микроклимата квартиры, и даже не предполагают, что цветы способны открыть перед человеком целый мир гармонии, очистить дом и защитить его от неприятностей. Цветы помогают развить творческие способности, благотворно воздействуют на сердечнососудистую систему и на физическое, психологическое и энергетическое состояние человека в целом. Комнатные цветы очищают пространство вокруг себя, создают атмосферу комфорта, защищают помещение от нежелательных влияний. Главное, о чём нужно помнить – о комнатных цветах нужно заботиться и дарить им свою любовь, только тогда они будут служить надёжной защитой от многих жизненных невзгод.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4429132"/>
            <a:ext cx="2190750" cy="2190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714348" y="1142984"/>
            <a:ext cx="771530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Уголок природы является местом систематического труда и наблюдений, где дети имеют возможность максимально проявить активность и самостоятельность. В повседневной жизни у дошкольников воспитывается познавательное отношение к природе, желание ухаживать за цветами.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Комнатные растения – дидактический материал, с помощью которого решаются задачи экологического образования. Поэтому был разработан экологический проект «Мир комнатных цветов».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214818"/>
            <a:ext cx="2076450" cy="20669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00034" y="1142984"/>
            <a:ext cx="8143932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КОМНАТНЫХ РАСТЕНИЙ В РАБОТЕ С ДЕТЬМИ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786050" y="2357430"/>
            <a:ext cx="3413590" cy="1714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85720" y="3643314"/>
            <a:ext cx="1571636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РЕЧИ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571736" y="4500570"/>
            <a:ext cx="1571636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СЕНСОРНОЕ ВОСПИТАНИЕ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929190" y="4572008"/>
            <a:ext cx="1571636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ЭКСПЕРЕМЕНТИРОВАНИЕ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143768" y="3857628"/>
            <a:ext cx="1571636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9" y="428604"/>
            <a:ext cx="7000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начало работы по данному проекту была проведена диагностика у детей. Исследование показало, что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% имеют высокий уровень знаний,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25%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средний,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35%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низкий.</a:t>
            </a: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371724" y="1571612"/>
          <a:ext cx="5700737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928662" y="4714884"/>
            <a:ext cx="72152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не знали названия цветов, как правильно ухаживать за ними.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имели представления о том, зачем нужны растения в помещениях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857224" y="428604"/>
            <a:ext cx="76320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Практическая часть: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Рисование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натуры «комнатные цветы»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0" name="Picture 2" descr="C:\Documents and Settings\Admin\Рабочий стол\Новая папка\Фото-0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619760" y="1809736"/>
            <a:ext cx="30480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8371" name="Picture 3" descr="C:\Documents and Settings\Admin\Рабочий стол\Новая папка\Фото-0043.jpg"/>
          <p:cNvPicPr>
            <a:picLocks noChangeAspect="1" noChangeArrowheads="1"/>
          </p:cNvPicPr>
          <p:nvPr/>
        </p:nvPicPr>
        <p:blipFill>
          <a:blip r:embed="rId3" cstate="print"/>
          <a:srcRect l="13235" t="20588" r="9559"/>
          <a:stretch>
            <a:fillRect/>
          </a:stretch>
        </p:blipFill>
        <p:spPr bwMode="auto">
          <a:xfrm rot="5400000">
            <a:off x="-32" y="1928802"/>
            <a:ext cx="2500330" cy="19288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8372" name="Picture 4" descr="C:\Documents and Settings\Admin\Рабочий стол\Новая папка\Фото-00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1571612"/>
            <a:ext cx="30480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1" descr="C:\Documents and Settings\Admin\Рабочий стол\Новая папка\Фото-00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4071942"/>
            <a:ext cx="30480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 descr="C:\Documents and Settings\Admin\Рабочий стол\Новая папка\Фото-00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4214818"/>
            <a:ext cx="30480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148</TotalTime>
  <Words>731</Words>
  <Application>Microsoft Office PowerPoint</Application>
  <PresentationFormat>Экран (4:3)</PresentationFormat>
  <Paragraphs>99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МИР КОМНАТНЫХ ЦВЕТОВ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User</dc:creator>
  <cp:lastModifiedBy>бвц</cp:lastModifiedBy>
  <cp:revision>45</cp:revision>
  <dcterms:created xsi:type="dcterms:W3CDTF">2013-05-18T02:48:38Z</dcterms:created>
  <dcterms:modified xsi:type="dcterms:W3CDTF">2014-10-13T03:20:48Z</dcterms:modified>
</cp:coreProperties>
</file>